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  <p:sldId id="269" r:id="rId3"/>
    <p:sldId id="268" r:id="rId4"/>
    <p:sldId id="27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0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4660"/>
  </p:normalViewPr>
  <p:slideViewPr>
    <p:cSldViewPr>
      <p:cViewPr varScale="1">
        <p:scale>
          <a:sx n="108" d="100"/>
          <a:sy n="108" d="100"/>
        </p:scale>
        <p:origin x="17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A3565E-0665-444F-893C-5D64EE5A3DF1}" type="datetimeFigureOut">
              <a:rPr lang="en-US" smtClean="0">
                <a:solidFill>
                  <a:srgbClr val="ECE9C6"/>
                </a:solidFill>
              </a:rPr>
              <a:pPr/>
              <a:t>9/30/2019</a:t>
            </a:fld>
            <a:endParaRPr lang="en-US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3B098E-10DC-4603-9048-7D62D685D6EA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2645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5813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050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938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836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6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7870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41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299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07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586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588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emf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emf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emf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emf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AD30777E-1A65-42B6-AB69-F961BEEA37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607" y="2247900"/>
            <a:ext cx="5012785" cy="3878263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2" y="-1"/>
            <a:ext cx="9144000" cy="68579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992" y="1784844"/>
            <a:ext cx="530398" cy="67061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44010" y="852944"/>
            <a:ext cx="2438400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Working Cow Horse Level 2 </a:t>
            </a:r>
          </a:p>
        </p:txBody>
      </p:sp>
      <p:sp>
        <p:nvSpPr>
          <p:cNvPr id="4" name="Rectangle 3"/>
          <p:cNvSpPr/>
          <p:nvPr/>
        </p:nvSpPr>
        <p:spPr>
          <a:xfrm>
            <a:off x="7108215" y="1568420"/>
            <a:ext cx="1012176" cy="1968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Rope Dummy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50388" y="1575591"/>
            <a:ext cx="1012177" cy="195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Box Cow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590" y="1773256"/>
            <a:ext cx="469433" cy="6727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4302" y="1786193"/>
            <a:ext cx="506088" cy="65983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3303" y="1755049"/>
            <a:ext cx="505939" cy="69097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12156" y="1757938"/>
            <a:ext cx="502086" cy="6572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89144" y="1597236"/>
            <a:ext cx="1035305" cy="219475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6077692" y="1563667"/>
            <a:ext cx="1030523" cy="1958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Arena Work 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9936" y="1769982"/>
            <a:ext cx="530398" cy="67061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03689" y="1759296"/>
            <a:ext cx="522334" cy="725384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6125933" y="855719"/>
            <a:ext cx="2437407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Stock Horse Team 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87696" y="1556504"/>
            <a:ext cx="1030313" cy="22557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14411" y="1556504"/>
            <a:ext cx="1030313" cy="22557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191000" y="256373"/>
            <a:ext cx="1608729" cy="100603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286EC720-764B-4B90-9FA7-D91B8365366B}"/>
              </a:ext>
            </a:extLst>
          </p:cNvPr>
          <p:cNvSpPr/>
          <p:nvPr/>
        </p:nvSpPr>
        <p:spPr>
          <a:xfrm>
            <a:off x="6083711" y="1566951"/>
            <a:ext cx="1012177" cy="195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Pen Cow 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8D24725-CE95-42DA-927C-C79C2AFFAC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59268" y="1783240"/>
            <a:ext cx="533401" cy="65280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3BA0B3D-B5AA-4BF8-A729-D070653E12A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557164" y="1771386"/>
            <a:ext cx="518205" cy="71329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80B2A46-FE9B-46BA-9171-5A55F5BC4FC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099874" y="1764721"/>
            <a:ext cx="501182" cy="67588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53A4E39-CACE-49F5-82A0-BD2CA44295B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607496" y="1765883"/>
            <a:ext cx="525151" cy="70064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687A046-666D-4A60-9938-59E057520F6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050638" y="1780036"/>
            <a:ext cx="506012" cy="66599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2E43BCE-9DC9-42D9-8D28-F7BE2CE97974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061943" y="1781963"/>
            <a:ext cx="541393" cy="67055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E5EAB5F-04AE-4918-885A-F4C58F40716E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112309" y="1764721"/>
            <a:ext cx="475372" cy="68779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B9AEF38-DCC8-402C-A449-CB4A20E1142A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102084" y="1563117"/>
            <a:ext cx="1030313" cy="23166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DF423BD-2265-4B85-87C6-7969B4D79828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484521" y="106928"/>
            <a:ext cx="2438611" cy="1176630"/>
          </a:xfrm>
          <a:prstGeom prst="rect">
            <a:avLst/>
          </a:prstGeom>
        </p:spPr>
      </p:pic>
      <p:pic>
        <p:nvPicPr>
          <p:cNvPr id="18" name="Picture 17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121636BD-B67F-4EDB-A9EF-6CAEDE1718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468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79871BA-AD1C-499A-A865-2985A62DE5ED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576606" y="195462"/>
            <a:ext cx="2438611" cy="1127858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7903FF62-8D39-420E-AFB5-6408ABD769CB}"/>
              </a:ext>
            </a:extLst>
          </p:cNvPr>
          <p:cNvSpPr/>
          <p:nvPr/>
        </p:nvSpPr>
        <p:spPr>
          <a:xfrm>
            <a:off x="721399" y="899233"/>
            <a:ext cx="2438400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Reining Phase 1:  Walk/ Trot 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D55D577-681E-4D41-8558-A57BC75F6A26}"/>
              </a:ext>
            </a:extLst>
          </p:cNvPr>
          <p:cNvSpPr/>
          <p:nvPr/>
        </p:nvSpPr>
        <p:spPr>
          <a:xfrm>
            <a:off x="6247855" y="805551"/>
            <a:ext cx="2148856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Stock Horse Team   </a:t>
            </a:r>
          </a:p>
        </p:txBody>
      </p:sp>
    </p:spTree>
    <p:extLst>
      <p:ext uri="{BB962C8B-B14F-4D97-AF65-F5344CB8AC3E}">
        <p14:creationId xmlns:p14="http://schemas.microsoft.com/office/powerpoint/2010/main" val="2727803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AD30777E-1A65-42B6-AB69-F961BEEA37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607" y="2247900"/>
            <a:ext cx="5012785" cy="3878263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2" y="-1"/>
            <a:ext cx="9144000" cy="68579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992" y="1784844"/>
            <a:ext cx="530398" cy="67061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44010" y="852944"/>
            <a:ext cx="2438400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Working Cow Horse Level 2 </a:t>
            </a:r>
          </a:p>
        </p:txBody>
      </p:sp>
      <p:sp>
        <p:nvSpPr>
          <p:cNvPr id="4" name="Rectangle 3"/>
          <p:cNvSpPr/>
          <p:nvPr/>
        </p:nvSpPr>
        <p:spPr>
          <a:xfrm>
            <a:off x="7108215" y="1568420"/>
            <a:ext cx="1012176" cy="1968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Rope Dummy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50388" y="1575591"/>
            <a:ext cx="1012177" cy="195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Box Cow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590" y="1773256"/>
            <a:ext cx="469433" cy="6727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4302" y="1786193"/>
            <a:ext cx="506088" cy="65983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3303" y="1755049"/>
            <a:ext cx="505939" cy="69097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12156" y="1757938"/>
            <a:ext cx="502086" cy="6572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89144" y="1597236"/>
            <a:ext cx="1035305" cy="219475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6077692" y="1563667"/>
            <a:ext cx="1030523" cy="1958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Arena Work 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9936" y="1769982"/>
            <a:ext cx="530398" cy="67061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03689" y="1759296"/>
            <a:ext cx="522334" cy="725384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6125933" y="855719"/>
            <a:ext cx="2437407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Stock Horse Team 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87696" y="1556504"/>
            <a:ext cx="1030313" cy="22557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14411" y="1556504"/>
            <a:ext cx="1030313" cy="22557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191000" y="256373"/>
            <a:ext cx="1608729" cy="100603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286EC720-764B-4B90-9FA7-D91B8365366B}"/>
              </a:ext>
            </a:extLst>
          </p:cNvPr>
          <p:cNvSpPr/>
          <p:nvPr/>
        </p:nvSpPr>
        <p:spPr>
          <a:xfrm>
            <a:off x="6083711" y="1566951"/>
            <a:ext cx="1012177" cy="195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Pen Cow 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8D24725-CE95-42DA-927C-C79C2AFFAC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59268" y="1783240"/>
            <a:ext cx="533401" cy="65280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3BA0B3D-B5AA-4BF8-A729-D070653E12A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557164" y="1771386"/>
            <a:ext cx="518205" cy="71329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80B2A46-FE9B-46BA-9171-5A55F5BC4FC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099874" y="1764721"/>
            <a:ext cx="501182" cy="67588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53A4E39-CACE-49F5-82A0-BD2CA44295B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607496" y="1765883"/>
            <a:ext cx="525151" cy="70064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687A046-666D-4A60-9938-59E057520F6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050638" y="1780036"/>
            <a:ext cx="506012" cy="66599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2E43BCE-9DC9-42D9-8D28-F7BE2CE97974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061943" y="1781963"/>
            <a:ext cx="541393" cy="67055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E5EAB5F-04AE-4918-885A-F4C58F40716E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112309" y="1764721"/>
            <a:ext cx="475372" cy="68779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B9AEF38-DCC8-402C-A449-CB4A20E1142A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102084" y="1563117"/>
            <a:ext cx="1030313" cy="23166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DF423BD-2265-4B85-87C6-7969B4D79828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484521" y="106928"/>
            <a:ext cx="2438611" cy="1176630"/>
          </a:xfrm>
          <a:prstGeom prst="rect">
            <a:avLst/>
          </a:prstGeom>
        </p:spPr>
      </p:pic>
      <p:pic>
        <p:nvPicPr>
          <p:cNvPr id="18" name="Picture 17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121636BD-B67F-4EDB-A9EF-6CAEDE1718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468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79871BA-AD1C-499A-A865-2985A62DE5ED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576606" y="195462"/>
            <a:ext cx="2438611" cy="1127858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7903FF62-8D39-420E-AFB5-6408ABD769CB}"/>
              </a:ext>
            </a:extLst>
          </p:cNvPr>
          <p:cNvSpPr/>
          <p:nvPr/>
        </p:nvSpPr>
        <p:spPr>
          <a:xfrm>
            <a:off x="721399" y="899233"/>
            <a:ext cx="2438400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Reining Phase 1:  Trot/ Ext. Trot 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D55D577-681E-4D41-8558-A57BC75F6A26}"/>
              </a:ext>
            </a:extLst>
          </p:cNvPr>
          <p:cNvSpPr/>
          <p:nvPr/>
        </p:nvSpPr>
        <p:spPr>
          <a:xfrm>
            <a:off x="6247855" y="805551"/>
            <a:ext cx="2148856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Stock Horse Team   </a:t>
            </a:r>
          </a:p>
        </p:txBody>
      </p:sp>
    </p:spTree>
    <p:extLst>
      <p:ext uri="{BB962C8B-B14F-4D97-AF65-F5344CB8AC3E}">
        <p14:creationId xmlns:p14="http://schemas.microsoft.com/office/powerpoint/2010/main" val="3368540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AD30777E-1A65-42B6-AB69-F961BEEA37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607" y="2247900"/>
            <a:ext cx="5012785" cy="3878263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2" y="-1"/>
            <a:ext cx="9144000" cy="68579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992" y="1784844"/>
            <a:ext cx="530398" cy="67061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44010" y="852944"/>
            <a:ext cx="2438400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Working Cow Horse Level 2 </a:t>
            </a:r>
          </a:p>
        </p:txBody>
      </p:sp>
      <p:sp>
        <p:nvSpPr>
          <p:cNvPr id="4" name="Rectangle 3"/>
          <p:cNvSpPr/>
          <p:nvPr/>
        </p:nvSpPr>
        <p:spPr>
          <a:xfrm>
            <a:off x="7108215" y="1568420"/>
            <a:ext cx="1012176" cy="1968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Rope Dummy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50388" y="1575591"/>
            <a:ext cx="1012177" cy="195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Box Cow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590" y="1773256"/>
            <a:ext cx="469433" cy="6727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4302" y="1786193"/>
            <a:ext cx="506088" cy="65983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3303" y="1755049"/>
            <a:ext cx="505939" cy="69097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12156" y="1757938"/>
            <a:ext cx="502086" cy="6572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89144" y="1597236"/>
            <a:ext cx="1035305" cy="219475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6077692" y="1563667"/>
            <a:ext cx="1030523" cy="1958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Arena Work 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9936" y="1769982"/>
            <a:ext cx="530398" cy="67061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03689" y="1759296"/>
            <a:ext cx="522334" cy="725384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6125933" y="855719"/>
            <a:ext cx="2437407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Stock Horse Team 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87696" y="1556504"/>
            <a:ext cx="1030313" cy="22557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14411" y="1556504"/>
            <a:ext cx="1030313" cy="22557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191000" y="256373"/>
            <a:ext cx="1608729" cy="100603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286EC720-764B-4B90-9FA7-D91B8365366B}"/>
              </a:ext>
            </a:extLst>
          </p:cNvPr>
          <p:cNvSpPr/>
          <p:nvPr/>
        </p:nvSpPr>
        <p:spPr>
          <a:xfrm>
            <a:off x="6083711" y="1566951"/>
            <a:ext cx="1012177" cy="195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Pen Cow 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8D24725-CE95-42DA-927C-C79C2AFFAC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59268" y="1783240"/>
            <a:ext cx="533401" cy="65280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3BA0B3D-B5AA-4BF8-A729-D070653E12A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557164" y="1771386"/>
            <a:ext cx="518205" cy="71329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80B2A46-FE9B-46BA-9171-5A55F5BC4FC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099874" y="1764721"/>
            <a:ext cx="501182" cy="67588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53A4E39-CACE-49F5-82A0-BD2CA44295B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607496" y="1765883"/>
            <a:ext cx="525151" cy="70064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687A046-666D-4A60-9938-59E057520F6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050638" y="1780036"/>
            <a:ext cx="506012" cy="66599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2E43BCE-9DC9-42D9-8D28-F7BE2CE97974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061943" y="1781963"/>
            <a:ext cx="541393" cy="67055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E5EAB5F-04AE-4918-885A-F4C58F40716E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112309" y="1764721"/>
            <a:ext cx="475372" cy="68779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B9AEF38-DCC8-402C-A449-CB4A20E1142A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102084" y="1563117"/>
            <a:ext cx="1030313" cy="23166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DF423BD-2265-4B85-87C6-7969B4D79828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484521" y="106928"/>
            <a:ext cx="2438611" cy="1176630"/>
          </a:xfrm>
          <a:prstGeom prst="rect">
            <a:avLst/>
          </a:prstGeom>
        </p:spPr>
      </p:pic>
      <p:pic>
        <p:nvPicPr>
          <p:cNvPr id="18" name="Picture 17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121636BD-B67F-4EDB-A9EF-6CAEDE1718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468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79871BA-AD1C-499A-A865-2985A62DE5ED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576606" y="195462"/>
            <a:ext cx="2438611" cy="1127858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7903FF62-8D39-420E-AFB5-6408ABD769CB}"/>
              </a:ext>
            </a:extLst>
          </p:cNvPr>
          <p:cNvSpPr/>
          <p:nvPr/>
        </p:nvSpPr>
        <p:spPr>
          <a:xfrm>
            <a:off x="721399" y="899233"/>
            <a:ext cx="2530484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Reining Phase 3:  Lope/Simple Lead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D55D577-681E-4D41-8558-A57BC75F6A26}"/>
              </a:ext>
            </a:extLst>
          </p:cNvPr>
          <p:cNvSpPr/>
          <p:nvPr/>
        </p:nvSpPr>
        <p:spPr>
          <a:xfrm>
            <a:off x="6247855" y="805551"/>
            <a:ext cx="2148856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Stock Horse Team   </a:t>
            </a:r>
          </a:p>
        </p:txBody>
      </p:sp>
    </p:spTree>
    <p:extLst>
      <p:ext uri="{BB962C8B-B14F-4D97-AF65-F5344CB8AC3E}">
        <p14:creationId xmlns:p14="http://schemas.microsoft.com/office/powerpoint/2010/main" val="724711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AD30777E-1A65-42B6-AB69-F961BEEA37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607" y="2247900"/>
            <a:ext cx="5012785" cy="3878263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2" y="-1"/>
            <a:ext cx="9144000" cy="68579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992" y="1784844"/>
            <a:ext cx="530398" cy="67061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44010" y="852944"/>
            <a:ext cx="2438400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Working Cow Horse Level 2 </a:t>
            </a:r>
          </a:p>
        </p:txBody>
      </p:sp>
      <p:sp>
        <p:nvSpPr>
          <p:cNvPr id="4" name="Rectangle 3"/>
          <p:cNvSpPr/>
          <p:nvPr/>
        </p:nvSpPr>
        <p:spPr>
          <a:xfrm>
            <a:off x="7108215" y="1568420"/>
            <a:ext cx="1012176" cy="1968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Rope Dummy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50388" y="1575591"/>
            <a:ext cx="1012177" cy="195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Box Cow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590" y="1773256"/>
            <a:ext cx="469433" cy="6727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4302" y="1786193"/>
            <a:ext cx="506088" cy="65983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3303" y="1755049"/>
            <a:ext cx="505939" cy="69097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12156" y="1757938"/>
            <a:ext cx="502086" cy="6572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89144" y="1597236"/>
            <a:ext cx="1035305" cy="219475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6077692" y="1563667"/>
            <a:ext cx="1030523" cy="1958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Arena Work 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9936" y="1769982"/>
            <a:ext cx="530398" cy="67061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03689" y="1759296"/>
            <a:ext cx="522334" cy="725384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6125933" y="855719"/>
            <a:ext cx="2437407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Stock Horse Team 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87696" y="1556504"/>
            <a:ext cx="1030313" cy="22557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14411" y="1556504"/>
            <a:ext cx="1030313" cy="22557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191000" y="256373"/>
            <a:ext cx="1608729" cy="100603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286EC720-764B-4B90-9FA7-D91B8365366B}"/>
              </a:ext>
            </a:extLst>
          </p:cNvPr>
          <p:cNvSpPr/>
          <p:nvPr/>
        </p:nvSpPr>
        <p:spPr>
          <a:xfrm>
            <a:off x="6083711" y="1566951"/>
            <a:ext cx="1012177" cy="195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Pen Cow 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8D24725-CE95-42DA-927C-C79C2AFFAC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59268" y="1783240"/>
            <a:ext cx="533401" cy="65280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3BA0B3D-B5AA-4BF8-A729-D070653E12A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557164" y="1771386"/>
            <a:ext cx="518205" cy="71329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80B2A46-FE9B-46BA-9171-5A55F5BC4FC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099874" y="1764721"/>
            <a:ext cx="501182" cy="67588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53A4E39-CACE-49F5-82A0-BD2CA44295B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607496" y="1765883"/>
            <a:ext cx="525151" cy="70064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687A046-666D-4A60-9938-59E057520F6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050638" y="1780036"/>
            <a:ext cx="506012" cy="66599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2E43BCE-9DC9-42D9-8D28-F7BE2CE97974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061943" y="1781963"/>
            <a:ext cx="541393" cy="67055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E5EAB5F-04AE-4918-885A-F4C58F40716E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112309" y="1764721"/>
            <a:ext cx="475372" cy="68779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B9AEF38-DCC8-402C-A449-CB4A20E1142A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102084" y="1563117"/>
            <a:ext cx="1030313" cy="23166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DF423BD-2265-4B85-87C6-7969B4D79828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484521" y="106928"/>
            <a:ext cx="2438611" cy="1176630"/>
          </a:xfrm>
          <a:prstGeom prst="rect">
            <a:avLst/>
          </a:prstGeom>
        </p:spPr>
      </p:pic>
      <p:pic>
        <p:nvPicPr>
          <p:cNvPr id="18" name="Picture 17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121636BD-B67F-4EDB-A9EF-6CAEDE1718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468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79871BA-AD1C-499A-A865-2985A62DE5ED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576606" y="195462"/>
            <a:ext cx="2438611" cy="1127858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7903FF62-8D39-420E-AFB5-6408ABD769CB}"/>
              </a:ext>
            </a:extLst>
          </p:cNvPr>
          <p:cNvSpPr/>
          <p:nvPr/>
        </p:nvSpPr>
        <p:spPr>
          <a:xfrm>
            <a:off x="721399" y="899233"/>
            <a:ext cx="2530484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Reining Phase 4:  Lope/ Flying Lead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D55D577-681E-4D41-8558-A57BC75F6A26}"/>
              </a:ext>
            </a:extLst>
          </p:cNvPr>
          <p:cNvSpPr/>
          <p:nvPr/>
        </p:nvSpPr>
        <p:spPr>
          <a:xfrm>
            <a:off x="6247855" y="805551"/>
            <a:ext cx="2148856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Stock Horse Team   </a:t>
            </a:r>
          </a:p>
        </p:txBody>
      </p:sp>
    </p:spTree>
    <p:extLst>
      <p:ext uri="{BB962C8B-B14F-4D97-AF65-F5344CB8AC3E}">
        <p14:creationId xmlns:p14="http://schemas.microsoft.com/office/powerpoint/2010/main" val="40717884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116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Book Antiqua</vt:lpstr>
      <vt:lpstr>Wingdings</vt:lpstr>
      <vt:lpstr>Hardcover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amaiablack</dc:creator>
  <cp:lastModifiedBy>Wade Black</cp:lastModifiedBy>
  <cp:revision>46</cp:revision>
  <cp:lastPrinted>2019-09-27T18:25:20Z</cp:lastPrinted>
  <dcterms:created xsi:type="dcterms:W3CDTF">2019-01-25T06:09:22Z</dcterms:created>
  <dcterms:modified xsi:type="dcterms:W3CDTF">2019-09-30T15:54:36Z</dcterms:modified>
</cp:coreProperties>
</file>